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0"/>
  </p:notesMasterIdLst>
  <p:sldIdLst>
    <p:sldId id="280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1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7519684-8FCA-46F7-BDC5-902A9FE2F77B}">
          <p14:sldIdLst>
            <p14:sldId id="280"/>
            <p14:sldId id="257"/>
            <p14:sldId id="258"/>
            <p14:sldId id="259"/>
            <p14:sldId id="260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81"/>
          </p14:sldIdLst>
        </p14:section>
        <p14:section name="Untitled Section" id="{F5FDF03F-A4C3-44A0-962A-46E855970E5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a" initials="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746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A7A0B-195F-4FE2-9886-232D410E02FF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FF5AD-87E4-43B9-AE40-097080CB6A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70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763508-E3B6-48CD-A7BD-6ED50CB85BC8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E7C8F1-84FA-44D3-9C10-F62344F8AF7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3508-E3B6-48CD-A7BD-6ED50CB85BC8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7C8F1-84FA-44D3-9C10-F62344F8AF7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3508-E3B6-48CD-A7BD-6ED50CB85BC8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7C8F1-84FA-44D3-9C10-F62344F8AF7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3508-E3B6-48CD-A7BD-6ED50CB85BC8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7C8F1-84FA-44D3-9C10-F62344F8AF7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3508-E3B6-48CD-A7BD-6ED50CB85BC8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7C8F1-84FA-44D3-9C10-F62344F8AF7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3508-E3B6-48CD-A7BD-6ED50CB85BC8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7C8F1-84FA-44D3-9C10-F62344F8AF7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3508-E3B6-48CD-A7BD-6ED50CB85BC8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7C8F1-84FA-44D3-9C10-F62344F8AF7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3508-E3B6-48CD-A7BD-6ED50CB85BC8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7C8F1-84FA-44D3-9C10-F62344F8AF7B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3508-E3B6-48CD-A7BD-6ED50CB85BC8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7C8F1-84FA-44D3-9C10-F62344F8AF7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763508-E3B6-48CD-A7BD-6ED50CB85BC8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E7C8F1-84FA-44D3-9C10-F62344F8AF7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763508-E3B6-48CD-A7BD-6ED50CB85BC8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E7C8F1-84FA-44D3-9C10-F62344F8AF7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763508-E3B6-48CD-A7BD-6ED50CB85BC8}" type="datetimeFigureOut">
              <a:rPr lang="hr-HR" smtClean="0"/>
              <a:t>27.6.2019.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E7C8F1-84FA-44D3-9C10-F62344F8AF7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4977171"/>
            <a:ext cx="5338936" cy="115212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sz="10100" dirty="0" smtClean="0"/>
              <a:t>ENA ZEKAN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2819400" cy="5715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dirty="0" smtClean="0"/>
              <a:t>BIJELO BRDO </a:t>
            </a:r>
            <a:br>
              <a:rPr lang="hr-HR" dirty="0" smtClean="0"/>
            </a:br>
            <a:r>
              <a:rPr lang="hr-HR" dirty="0" smtClean="0"/>
              <a:t>I MI…</a:t>
            </a:r>
            <a:endParaRPr lang="hr-HR" dirty="0"/>
          </a:p>
        </p:txBody>
      </p:sp>
      <p:sp>
        <p:nvSpPr>
          <p:cNvPr id="6" name="Heart 5"/>
          <p:cNvSpPr/>
          <p:nvPr/>
        </p:nvSpPr>
        <p:spPr>
          <a:xfrm>
            <a:off x="395536" y="5445224"/>
            <a:ext cx="1080120" cy="9361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un 6"/>
          <p:cNvSpPr/>
          <p:nvPr/>
        </p:nvSpPr>
        <p:spPr>
          <a:xfrm>
            <a:off x="6948264" y="4994557"/>
            <a:ext cx="1152128" cy="102673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6351093"/>
      </p:ext>
    </p:extLst>
  </p:cSld>
  <p:clrMapOvr>
    <a:masterClrMapping/>
  </p:clrMapOvr>
  <p:transition spd="slow" advTm="3431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2852936"/>
            <a:ext cx="4935041" cy="35283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STOP!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02113"/>
      </p:ext>
    </p:extLst>
  </p:cSld>
  <p:clrMapOvr>
    <a:masterClrMapping/>
  </p:clrMapOvr>
  <p:transition spd="slow" advTm="5169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125960"/>
              </p:ext>
            </p:extLst>
          </p:nvPr>
        </p:nvGraphicFramePr>
        <p:xfrm>
          <a:off x="457201" y="1600200"/>
          <a:ext cx="7499175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35"/>
                <a:gridCol w="1643959"/>
                <a:gridCol w="1355711"/>
                <a:gridCol w="1415494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RIJEKA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KLUB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OKOLIŠ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VIKENDICE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ŠKOLA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DRAVA </a:t>
                      </a:r>
                      <a:endParaRPr lang="hr-HR" baseline="0" dirty="0" smtClean="0"/>
                    </a:p>
                    <a:p>
                      <a:r>
                        <a:rPr lang="hr-HR" baseline="0" dirty="0" smtClean="0"/>
                        <a:t>(okoliš uglavnom uredan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NK BSK</a:t>
                      </a:r>
                    </a:p>
                    <a:p>
                      <a:r>
                        <a:rPr lang="hr-HR" dirty="0" smtClean="0"/>
                        <a:t>(pokošen</a:t>
                      </a:r>
                      <a:r>
                        <a:rPr lang="hr-HR" baseline="0" dirty="0" smtClean="0"/>
                        <a:t> i uredan, </a:t>
                      </a:r>
                    </a:p>
                    <a:p>
                      <a:r>
                        <a:rPr lang="hr-HR" baseline="0" dirty="0" smtClean="0"/>
                        <a:t>zahvaljujući vlasniku i ljudima koji pomažu)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ŠKOLSKI </a:t>
                      </a:r>
                      <a:r>
                        <a:rPr lang="hr-HR" baseline="0" dirty="0" smtClean="0"/>
                        <a:t> PARK</a:t>
                      </a:r>
                    </a:p>
                    <a:p>
                      <a:r>
                        <a:rPr lang="hr-HR" baseline="0" dirty="0" smtClean="0"/>
                        <a:t>(pun cvijeća i uređen)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VIKEND</a:t>
                      </a:r>
                      <a:r>
                        <a:rPr lang="hr-HR" baseline="0" dirty="0" smtClean="0"/>
                        <a:t> KUĆE I OKUĆNICE</a:t>
                      </a:r>
                      <a:endParaRPr lang="hr-HR" dirty="0" smtClean="0"/>
                    </a:p>
                    <a:p>
                      <a:r>
                        <a:rPr lang="hr-HR" baseline="0" dirty="0" smtClean="0"/>
                        <a:t>(lijepe, održavane, ljudsko djelo)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OSNOVNA</a:t>
                      </a:r>
                      <a:r>
                        <a:rPr lang="hr-HR" baseline="0" dirty="0" smtClean="0"/>
                        <a:t> ŠKOLA</a:t>
                      </a:r>
                      <a:endParaRPr lang="hr-HR" dirty="0" smtClean="0"/>
                    </a:p>
                    <a:p>
                      <a:r>
                        <a:rPr lang="hr-HR" dirty="0" smtClean="0"/>
                        <a:t>(lijepa, održavana,</a:t>
                      </a:r>
                      <a:r>
                        <a:rPr lang="hr-HR" baseline="0" dirty="0" smtClean="0"/>
                        <a:t> briga i djelo</a:t>
                      </a:r>
                      <a:r>
                        <a:rPr lang="hr-HR" dirty="0" smtClean="0"/>
                        <a:t> čistačica, domara škole, ostalih</a:t>
                      </a:r>
                      <a:r>
                        <a:rPr lang="hr-HR" baseline="0" dirty="0" smtClean="0"/>
                        <a:t> zaposlenika, učenika</a:t>
                      </a:r>
                      <a:r>
                        <a:rPr lang="hr-HR" dirty="0" smtClean="0"/>
                        <a:t>)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r-HR" smtClean="0"/>
              <a:t>Bijelo Brdo </a:t>
            </a:r>
            <a:r>
              <a:rPr lang="hr-HR" dirty="0" smtClean="0"/>
              <a:t>– dobri primjeri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7517649"/>
      </p:ext>
    </p:extLst>
  </p:cSld>
  <p:clrMapOvr>
    <a:masterClrMapping/>
  </p:clrMapOvr>
  <p:transition spd="slow" advTm="7188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Stara Drava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3832355"/>
      </p:ext>
    </p:extLst>
  </p:cSld>
  <p:clrMapOvr>
    <a:masterClrMapping/>
  </p:clrMapOvr>
  <p:transition spd="slow" advTm="6581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8" y="2758852"/>
            <a:ext cx="4658824" cy="36224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Školski trg (park)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8781727"/>
      </p:ext>
    </p:extLst>
  </p:cSld>
  <p:clrMapOvr>
    <a:masterClrMapping/>
  </p:clrMapOvr>
  <p:transition spd="slow" advTm="7745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54" y="1481138"/>
            <a:ext cx="3621892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91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vinograd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8481694"/>
      </p:ext>
    </p:extLst>
  </p:cSld>
  <p:clrMapOvr>
    <a:masterClrMapping/>
  </p:clrMapOvr>
  <p:transition spd="slow" advTm="6657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4" y="2510631"/>
            <a:ext cx="4524325" cy="40867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/>
              <a:t>l</a:t>
            </a:r>
            <a:r>
              <a:rPr lang="hr-HR" dirty="0" smtClean="0"/>
              <a:t>ijepa i uredna domaćinstva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0189358"/>
      </p:ext>
    </p:extLst>
  </p:cSld>
  <p:clrMapOvr>
    <a:masterClrMapping/>
  </p:clrMapOvr>
  <p:transition spd="slow" advTm="6097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86769"/>
            <a:ext cx="5905500" cy="3314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</a:t>
            </a:r>
            <a:r>
              <a:rPr lang="hr-HR" dirty="0" smtClean="0"/>
              <a:t>oćnjaci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1754746"/>
      </p:ext>
    </p:extLst>
  </p:cSld>
  <p:clrMapOvr>
    <a:masterClrMapping/>
  </p:clrMapOvr>
  <p:transition spd="slow" advTm="6517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034616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NK BSK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6971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683568" y="5333950"/>
            <a:ext cx="8003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r-Latn-RS" dirty="0"/>
              <a:t>NAPOMENA:</a:t>
            </a:r>
            <a:r>
              <a:rPr lang="hr-HR" altLang="sr-Latn-RS" dirty="0"/>
              <a:t> POJEDINE FOTOGRAFIJE</a:t>
            </a:r>
            <a:r>
              <a:rPr lang="en-US" altLang="sr-Latn-RS" dirty="0"/>
              <a:t> P</a:t>
            </a:r>
            <a:r>
              <a:rPr lang="hr-HR" altLang="sr-Latn-RS" dirty="0"/>
              <a:t>REUZETE</a:t>
            </a:r>
            <a:r>
              <a:rPr lang="en-US" altLang="sr-Latn-RS" dirty="0"/>
              <a:t> S</a:t>
            </a:r>
            <a:r>
              <a:rPr lang="hr-HR" altLang="sr-Latn-RS" dirty="0"/>
              <a:t>U S</a:t>
            </a:r>
            <a:r>
              <a:rPr lang="en-US" altLang="sr-Latn-RS" dirty="0"/>
              <a:t> </a:t>
            </a:r>
            <a:r>
              <a:rPr lang="en-US" altLang="sr-Latn-RS" dirty="0" smtClean="0"/>
              <a:t>INTERNETA</a:t>
            </a:r>
            <a:r>
              <a:rPr lang="hr-HR" altLang="sr-Latn-RS" dirty="0" smtClean="0"/>
              <a:t>.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26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Priroda je sve više zagađena!</a:t>
            </a:r>
          </a:p>
          <a:p>
            <a:pPr marL="109728" indent="0">
              <a:buNone/>
            </a:pPr>
            <a:endParaRPr lang="hr-HR" dirty="0" smtClean="0"/>
          </a:p>
          <a:p>
            <a:r>
              <a:rPr lang="hr-HR" dirty="0" smtClean="0"/>
              <a:t>Prirodu ne treba zagađivati! </a:t>
            </a:r>
          </a:p>
          <a:p>
            <a:r>
              <a:rPr lang="hr-HR" dirty="0" smtClean="0"/>
              <a:t>Prirodu treba čuvati i njegovati</a:t>
            </a:r>
            <a:r>
              <a:rPr lang="hr-HR" dirty="0"/>
              <a:t>!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Čuvajmo PRIRODU!!!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hr-HR" dirty="0" smtClean="0"/>
              <a:t>Zagađenje prirode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5382085"/>
      </p:ext>
    </p:extLst>
  </p:cSld>
  <p:clrMapOvr>
    <a:masterClrMapping/>
  </p:clrMapOvr>
  <p:transition spd="slow" advTm="5527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Čovjek </a:t>
            </a:r>
            <a:r>
              <a:rPr lang="hr-HR" dirty="0"/>
              <a:t>svojim djelovanjem ugrožava i zagađuje </a:t>
            </a:r>
            <a:r>
              <a:rPr lang="hr-HR" dirty="0" smtClean="0"/>
              <a:t>tlo, zrak i vodu. </a:t>
            </a:r>
          </a:p>
          <a:p>
            <a:r>
              <a:rPr lang="hr-HR" dirty="0" smtClean="0"/>
              <a:t>Zagađenje </a:t>
            </a:r>
            <a:r>
              <a:rPr lang="hr-HR" dirty="0"/>
              <a:t>može uzrokovati bolest, pa čak i </a:t>
            </a:r>
            <a:r>
              <a:rPr lang="hr-HR" dirty="0" smtClean="0"/>
              <a:t>smrt. </a:t>
            </a:r>
          </a:p>
          <a:p>
            <a:r>
              <a:rPr lang="hr-HR" dirty="0" smtClean="0"/>
              <a:t>U </a:t>
            </a:r>
            <a:r>
              <a:rPr lang="hr-HR" dirty="0"/>
              <a:t>današnje vrijeme sve je više </a:t>
            </a:r>
            <a:r>
              <a:rPr lang="hr-HR" dirty="0" smtClean="0"/>
              <a:t>onih </a:t>
            </a:r>
            <a:r>
              <a:rPr lang="hr-HR" dirty="0"/>
              <a:t>koji zagađuju okolinu.</a:t>
            </a:r>
            <a:endParaRPr lang="hr-HR" dirty="0" smtClean="0"/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hr-HR" dirty="0" smtClean="0"/>
              <a:t>Zagađenje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1562554"/>
      </p:ext>
    </p:extLst>
  </p:cSld>
  <p:clrMapOvr>
    <a:masterClrMapping/>
  </p:clrMapOvr>
  <p:transition spd="slow" advTm="6552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r>
              <a:rPr lang="hr-HR" dirty="0" smtClean="0"/>
              <a:t>Ne zagađujte tlo!</a:t>
            </a:r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r>
              <a:rPr lang="hr-HR" dirty="0" smtClean="0"/>
              <a:t>Ne zagađujete zrak!</a:t>
            </a:r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r>
              <a:rPr lang="hr-HR" dirty="0" smtClean="0"/>
              <a:t>Ne zagađujte vodu!</a:t>
            </a:r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PAZITE!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9708372"/>
      </p:ext>
    </p:extLst>
  </p:cSld>
  <p:clrMapOvr>
    <a:masterClrMapping/>
  </p:clrMapOvr>
  <p:transition spd="slow" advTm="5178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r>
              <a:rPr lang="hr-HR" dirty="0" smtClean="0"/>
              <a:t>Otpad je svaki predmet ili tvar koju posjednik</a:t>
            </a:r>
          </a:p>
          <a:p>
            <a:pPr marL="109728" indent="0">
              <a:buNone/>
            </a:pPr>
            <a:r>
              <a:rPr lang="hr-HR" dirty="0" smtClean="0"/>
              <a:t>odbacuje. Može zagaditi prirodu.</a:t>
            </a:r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r>
              <a:rPr lang="hr-HR" dirty="0" smtClean="0"/>
              <a:t>Razvrstavajte otpad!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dirty="0" smtClean="0"/>
              <a:t>OTPAD!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0961017"/>
      </p:ext>
    </p:extLst>
  </p:cSld>
  <p:clrMapOvr>
    <a:masterClrMapping/>
  </p:clrMapOvr>
  <p:transition spd="slow" advTm="4997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4063427" cy="367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5695453"/>
      </p:ext>
    </p:extLst>
  </p:cSld>
  <p:clrMapOvr>
    <a:masterClrMapping/>
  </p:clrMapOvr>
  <p:transition spd="slow" advTm="5865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72" y="1481138"/>
            <a:ext cx="6798655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7898026"/>
      </p:ext>
    </p:extLst>
  </p:cSld>
  <p:clrMapOvr>
    <a:masterClrMapping/>
  </p:clrMapOvr>
  <p:transition spd="slow" advTm="486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994"/>
            <a:ext cx="7620000" cy="42862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2028714"/>
      </p:ext>
    </p:extLst>
  </p:cSld>
  <p:clrMapOvr>
    <a:masterClrMapping/>
  </p:clrMapOvr>
  <p:transition spd="slow" advTm="6618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39119"/>
            <a:ext cx="5715000" cy="381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1374287"/>
      </p:ext>
    </p:extLst>
  </p:cSld>
  <p:clrMapOvr>
    <a:masterClrMapping/>
  </p:clrMapOvr>
  <p:transition spd="slow" advTm="6973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</TotalTime>
  <Words>177</Words>
  <Application>Microsoft Office PowerPoint</Application>
  <PresentationFormat>Prikaz na zaslonu (4:3)</PresentationFormat>
  <Paragraphs>84</Paragraphs>
  <Slides>18</Slides>
  <Notes>0</Notes>
  <HiddenSlides>1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Calibri</vt:lpstr>
      <vt:lpstr>Lucida Sans Unicode</vt:lpstr>
      <vt:lpstr>Verdana</vt:lpstr>
      <vt:lpstr>Wingdings 2</vt:lpstr>
      <vt:lpstr>Wingdings 3</vt:lpstr>
      <vt:lpstr>Concourse</vt:lpstr>
      <vt:lpstr>BIJELO BRDO  I MI…</vt:lpstr>
      <vt:lpstr>Zagađenje prirode</vt:lpstr>
      <vt:lpstr>Zagađenje </vt:lpstr>
      <vt:lpstr> PAZITE! </vt:lpstr>
      <vt:lpstr>OTPAD!</vt:lpstr>
      <vt:lpstr>NE!</vt:lpstr>
      <vt:lpstr>NE!</vt:lpstr>
      <vt:lpstr>NE!</vt:lpstr>
      <vt:lpstr>NE!</vt:lpstr>
      <vt:lpstr>STOP!</vt:lpstr>
      <vt:lpstr>Bijelo Brdo – dobri primjeri</vt:lpstr>
      <vt:lpstr>Stara Drava</vt:lpstr>
      <vt:lpstr>Školski trg (park)</vt:lpstr>
      <vt:lpstr>vinograd</vt:lpstr>
      <vt:lpstr>lijepa i uredna domaćinstva </vt:lpstr>
      <vt:lpstr>voćnjaci </vt:lpstr>
      <vt:lpstr>NK BSK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Zagađivaje</dc:title>
  <dc:creator>Ena</dc:creator>
  <cp:lastModifiedBy>Snježana</cp:lastModifiedBy>
  <cp:revision>45</cp:revision>
  <dcterms:created xsi:type="dcterms:W3CDTF">2019-03-14T14:12:21Z</dcterms:created>
  <dcterms:modified xsi:type="dcterms:W3CDTF">2019-06-27T07:33:23Z</dcterms:modified>
</cp:coreProperties>
</file>